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10693400"/>
  <p:notesSz cx="6888163" cy="10018713"/>
  <p:defaultTextStyle>
    <a:defPPr>
      <a:defRPr lang="fr-FR"/>
    </a:defPPr>
    <a:lvl1pPr marL="0" algn="l" defTabSz="104305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21527" algn="l" defTabSz="104305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43055" algn="l" defTabSz="104305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64582" algn="l" defTabSz="104305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86109" algn="l" defTabSz="104305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607636" algn="l" defTabSz="104305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129164" algn="l" defTabSz="104305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50691" algn="l" defTabSz="104305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72218" algn="l" defTabSz="104305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4068" y="90"/>
      </p:cViewPr>
      <p:guideLst>
        <p:guide orient="horz" pos="3368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096" y="3321888"/>
            <a:ext cx="6427074" cy="2292149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B847-AF06-406A-8D93-AEE9FD806BE0}" type="datetimeFigureOut">
              <a:rPr lang="fr-FR" smtClean="0"/>
              <a:pPr/>
              <a:t>21/01/2026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2ED9-7424-4404-A0B1-582CEE97CC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B847-AF06-406A-8D93-AEE9FD806BE0}" type="datetimeFigureOut">
              <a:rPr lang="fr-FR" smtClean="0"/>
              <a:pPr/>
              <a:t>21/01/2026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2ED9-7424-4404-A0B1-582CEE97CC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111436" y="571801"/>
            <a:ext cx="1275963" cy="12163743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83548" y="571801"/>
            <a:ext cx="3701869" cy="1216374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B847-AF06-406A-8D93-AEE9FD806BE0}" type="datetimeFigureOut">
              <a:rPr lang="fr-FR" smtClean="0"/>
              <a:pPr/>
              <a:t>21/01/2026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2ED9-7424-4404-A0B1-582CEE97CC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B847-AF06-406A-8D93-AEE9FD806BE0}" type="datetimeFigureOut">
              <a:rPr lang="fr-FR" smtClean="0"/>
              <a:pPr/>
              <a:t>21/01/2026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2ED9-7424-4404-A0B1-582CEE97CC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289" y="6871500"/>
            <a:ext cx="6427074" cy="2123828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289" y="4532320"/>
            <a:ext cx="6427074" cy="233918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4305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B847-AF06-406A-8D93-AEE9FD806BE0}" type="datetimeFigureOut">
              <a:rPr lang="fr-FR" smtClean="0"/>
              <a:pPr/>
              <a:t>21/01/2026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2ED9-7424-4404-A0B1-582CEE97CC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83548" y="3326837"/>
            <a:ext cx="2488915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898485" y="3326837"/>
            <a:ext cx="2488915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B847-AF06-406A-8D93-AEE9FD806BE0}" type="datetimeFigureOut">
              <a:rPr lang="fr-FR" smtClean="0"/>
              <a:pPr/>
              <a:t>21/01/2026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2ED9-7424-4404-A0B1-582CEE97CC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3" y="428233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4" y="2393640"/>
            <a:ext cx="3340871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7" indent="0">
              <a:buNone/>
              <a:defRPr sz="2300" b="1"/>
            </a:lvl2pPr>
            <a:lvl3pPr marL="1043055" indent="0">
              <a:buNone/>
              <a:defRPr sz="2000" b="1"/>
            </a:lvl3pPr>
            <a:lvl4pPr marL="1564582" indent="0">
              <a:buNone/>
              <a:defRPr sz="1800" b="1"/>
            </a:lvl4pPr>
            <a:lvl5pPr marL="2086109" indent="0">
              <a:buNone/>
              <a:defRPr sz="1800" b="1"/>
            </a:lvl5pPr>
            <a:lvl6pPr marL="2607636" indent="0">
              <a:buNone/>
              <a:defRPr sz="1800" b="1"/>
            </a:lvl6pPr>
            <a:lvl7pPr marL="3129164" indent="0">
              <a:buNone/>
              <a:defRPr sz="1800" b="1"/>
            </a:lvl7pPr>
            <a:lvl8pPr marL="3650691" indent="0">
              <a:buNone/>
              <a:defRPr sz="1800" b="1"/>
            </a:lvl8pPr>
            <a:lvl9pPr marL="4172218" indent="0">
              <a:buNone/>
              <a:defRPr sz="18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064" y="3391193"/>
            <a:ext cx="3340871" cy="616108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018" y="2393640"/>
            <a:ext cx="3342183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7" indent="0">
              <a:buNone/>
              <a:defRPr sz="2300" b="1"/>
            </a:lvl2pPr>
            <a:lvl3pPr marL="1043055" indent="0">
              <a:buNone/>
              <a:defRPr sz="2000" b="1"/>
            </a:lvl3pPr>
            <a:lvl4pPr marL="1564582" indent="0">
              <a:buNone/>
              <a:defRPr sz="1800" b="1"/>
            </a:lvl4pPr>
            <a:lvl5pPr marL="2086109" indent="0">
              <a:buNone/>
              <a:defRPr sz="1800" b="1"/>
            </a:lvl5pPr>
            <a:lvl6pPr marL="2607636" indent="0">
              <a:buNone/>
              <a:defRPr sz="1800" b="1"/>
            </a:lvl6pPr>
            <a:lvl7pPr marL="3129164" indent="0">
              <a:buNone/>
              <a:defRPr sz="1800" b="1"/>
            </a:lvl7pPr>
            <a:lvl8pPr marL="3650691" indent="0">
              <a:buNone/>
              <a:defRPr sz="1800" b="1"/>
            </a:lvl8pPr>
            <a:lvl9pPr marL="4172218" indent="0">
              <a:buNone/>
              <a:defRPr sz="18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018" y="3391193"/>
            <a:ext cx="3342183" cy="616108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B847-AF06-406A-8D93-AEE9FD806BE0}" type="datetimeFigureOut">
              <a:rPr lang="fr-FR" smtClean="0"/>
              <a:pPr/>
              <a:t>21/01/2026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2ED9-7424-4404-A0B1-582CEE97CC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B847-AF06-406A-8D93-AEE9FD806BE0}" type="datetimeFigureOut">
              <a:rPr lang="fr-FR" smtClean="0"/>
              <a:pPr/>
              <a:t>21/01/2026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2ED9-7424-4404-A0B1-582CEE97CC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B847-AF06-406A-8D93-AEE9FD806BE0}" type="datetimeFigureOut">
              <a:rPr lang="fr-FR" smtClean="0"/>
              <a:pPr/>
              <a:t>21/01/2026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2ED9-7424-4404-A0B1-582CEE97CC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4" y="425757"/>
            <a:ext cx="2487604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7" cy="9126522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064" y="2237695"/>
            <a:ext cx="2487604" cy="7314584"/>
          </a:xfrm>
        </p:spPr>
        <p:txBody>
          <a:bodyPr/>
          <a:lstStyle>
            <a:lvl1pPr marL="0" indent="0">
              <a:buNone/>
              <a:defRPr sz="1600"/>
            </a:lvl1pPr>
            <a:lvl2pPr marL="521527" indent="0">
              <a:buNone/>
              <a:defRPr sz="1400"/>
            </a:lvl2pPr>
            <a:lvl3pPr marL="1043055" indent="0">
              <a:buNone/>
              <a:defRPr sz="1200"/>
            </a:lvl3pPr>
            <a:lvl4pPr marL="1564582" indent="0">
              <a:buNone/>
              <a:defRPr sz="1100"/>
            </a:lvl4pPr>
            <a:lvl5pPr marL="2086109" indent="0">
              <a:buNone/>
              <a:defRPr sz="1100"/>
            </a:lvl5pPr>
            <a:lvl6pPr marL="2607636" indent="0">
              <a:buNone/>
              <a:defRPr sz="1100"/>
            </a:lvl6pPr>
            <a:lvl7pPr marL="3129164" indent="0">
              <a:buNone/>
              <a:defRPr sz="1100"/>
            </a:lvl7pPr>
            <a:lvl8pPr marL="3650691" indent="0">
              <a:buNone/>
              <a:defRPr sz="1100"/>
            </a:lvl8pPr>
            <a:lvl9pPr marL="4172218" indent="0">
              <a:buNone/>
              <a:defRPr sz="11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B847-AF06-406A-8D93-AEE9FD806BE0}" type="datetimeFigureOut">
              <a:rPr lang="fr-FR" smtClean="0"/>
              <a:pPr/>
              <a:t>21/01/2026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2ED9-7424-4404-A0B1-582CEE97CC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061" y="7485381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82061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527" indent="0">
              <a:buNone/>
              <a:defRPr sz="3200"/>
            </a:lvl2pPr>
            <a:lvl3pPr marL="1043055" indent="0">
              <a:buNone/>
              <a:defRPr sz="2700"/>
            </a:lvl3pPr>
            <a:lvl4pPr marL="1564582" indent="0">
              <a:buNone/>
              <a:defRPr sz="2300"/>
            </a:lvl4pPr>
            <a:lvl5pPr marL="2086109" indent="0">
              <a:buNone/>
              <a:defRPr sz="2300"/>
            </a:lvl5pPr>
            <a:lvl6pPr marL="2607636" indent="0">
              <a:buNone/>
              <a:defRPr sz="2300"/>
            </a:lvl6pPr>
            <a:lvl7pPr marL="3129164" indent="0">
              <a:buNone/>
              <a:defRPr sz="2300"/>
            </a:lvl7pPr>
            <a:lvl8pPr marL="3650691" indent="0">
              <a:buNone/>
              <a:defRPr sz="2300"/>
            </a:lvl8pPr>
            <a:lvl9pPr marL="4172218" indent="0">
              <a:buNone/>
              <a:defRPr sz="2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061" y="8369073"/>
            <a:ext cx="4536758" cy="1254988"/>
          </a:xfrm>
        </p:spPr>
        <p:txBody>
          <a:bodyPr/>
          <a:lstStyle>
            <a:lvl1pPr marL="0" indent="0">
              <a:buNone/>
              <a:defRPr sz="1600"/>
            </a:lvl1pPr>
            <a:lvl2pPr marL="521527" indent="0">
              <a:buNone/>
              <a:defRPr sz="1400"/>
            </a:lvl2pPr>
            <a:lvl3pPr marL="1043055" indent="0">
              <a:buNone/>
              <a:defRPr sz="1200"/>
            </a:lvl3pPr>
            <a:lvl4pPr marL="1564582" indent="0">
              <a:buNone/>
              <a:defRPr sz="1100"/>
            </a:lvl4pPr>
            <a:lvl5pPr marL="2086109" indent="0">
              <a:buNone/>
              <a:defRPr sz="1100"/>
            </a:lvl5pPr>
            <a:lvl6pPr marL="2607636" indent="0">
              <a:buNone/>
              <a:defRPr sz="1100"/>
            </a:lvl6pPr>
            <a:lvl7pPr marL="3129164" indent="0">
              <a:buNone/>
              <a:defRPr sz="1100"/>
            </a:lvl7pPr>
            <a:lvl8pPr marL="3650691" indent="0">
              <a:buNone/>
              <a:defRPr sz="1100"/>
            </a:lvl8pPr>
            <a:lvl9pPr marL="4172218" indent="0">
              <a:buNone/>
              <a:defRPr sz="11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B847-AF06-406A-8D93-AEE9FD806BE0}" type="datetimeFigureOut">
              <a:rPr lang="fr-FR" smtClean="0"/>
              <a:pPr/>
              <a:t>21/01/2026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2ED9-7424-4404-A0B1-582CEE97CC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063" y="428233"/>
            <a:ext cx="6805137" cy="1782233"/>
          </a:xfrm>
          <a:prstGeom prst="rect">
            <a:avLst/>
          </a:prstGeom>
        </p:spPr>
        <p:txBody>
          <a:bodyPr vert="horz" lIns="104305" tIns="52153" rIns="104305" bIns="52153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3" y="2495129"/>
            <a:ext cx="6805137" cy="7057149"/>
          </a:xfrm>
          <a:prstGeom prst="rect">
            <a:avLst/>
          </a:prstGeom>
        </p:spPr>
        <p:txBody>
          <a:bodyPr vert="horz" lIns="104305" tIns="52153" rIns="104305" bIns="52153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5"/>
          </a:xfrm>
          <a:prstGeom prst="rect">
            <a:avLst/>
          </a:prstGeom>
        </p:spPr>
        <p:txBody>
          <a:bodyPr vert="horz" lIns="104305" tIns="52153" rIns="104305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1B847-AF06-406A-8D93-AEE9FD806BE0}" type="datetimeFigureOut">
              <a:rPr lang="fr-FR" smtClean="0"/>
              <a:pPr/>
              <a:t>21/01/2026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433" y="9911199"/>
            <a:ext cx="2394400" cy="569325"/>
          </a:xfrm>
          <a:prstGeom prst="rect">
            <a:avLst/>
          </a:prstGeom>
        </p:spPr>
        <p:txBody>
          <a:bodyPr vert="horz" lIns="104305" tIns="52153" rIns="104305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5"/>
          </a:xfrm>
          <a:prstGeom prst="rect">
            <a:avLst/>
          </a:prstGeom>
        </p:spPr>
        <p:txBody>
          <a:bodyPr vert="horz" lIns="104305" tIns="52153" rIns="104305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72ED9-7424-4404-A0B1-582CEE97CC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5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5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2" indent="-325954" algn="l" defTabSz="1043055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19" indent="-260763" algn="l" defTabSz="104305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6" indent="-260763" algn="l" defTabSz="1043055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3" indent="-260763" algn="l" defTabSz="1043055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1" indent="-260763" algn="l" defTabSz="1043055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28" indent="-260763" algn="l" defTabSz="1043055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55" indent="-260763" algn="l" defTabSz="1043055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2" indent="-260763" algn="l" defTabSz="1043055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4305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7" algn="l" defTabSz="104305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5" algn="l" defTabSz="104305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2" algn="l" defTabSz="104305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09" algn="l" defTabSz="104305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36" algn="l" defTabSz="104305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4" algn="l" defTabSz="104305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1" algn="l" defTabSz="104305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18" algn="l" defTabSz="104305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03699" y="222491"/>
            <a:ext cx="2232248" cy="6593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104305" tIns="52153" rIns="104305" bIns="52153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800" b="1" dirty="0">
                <a:latin typeface="Comic Sans MS" pitchFamily="66" charset="0"/>
                <a:ea typeface="Calibri" pitchFamily="34" charset="0"/>
                <a:cs typeface="Comic Sans MS" pitchFamily="66" charset="0"/>
              </a:rPr>
              <a:t>L’AGE D’OR  LONGJUMEAU</a:t>
            </a:r>
          </a:p>
        </p:txBody>
      </p:sp>
      <p:pic>
        <p:nvPicPr>
          <p:cNvPr id="14" name="Imag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52239" y="6842131"/>
            <a:ext cx="375065" cy="331520"/>
          </a:xfrm>
          <a:prstGeom prst="rect">
            <a:avLst/>
          </a:prstGeom>
          <a:noFill/>
        </p:spPr>
      </p:pic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-8377980" y="2878494"/>
            <a:ext cx="7561263" cy="38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5" tIns="52153" rIns="104305" bIns="52153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800" dirty="0">
              <a:latin typeface="Calibri" pitchFamily="34" charset="0"/>
              <a:ea typeface="Calibri" pitchFamily="34" charset="0"/>
              <a:cs typeface="Comic Sans MS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83424" y="318720"/>
            <a:ext cx="4881573" cy="466863"/>
          </a:xfrm>
          <a:prstGeom prst="rect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txBody>
          <a:bodyPr wrap="square" lIns="96588" tIns="48294" rIns="96588" bIns="48294">
            <a:spAutoFit/>
          </a:bodyPr>
          <a:lstStyle/>
          <a:p>
            <a:pPr algn="ctr"/>
            <a:r>
              <a:rPr lang="fr-FR" sz="2400" b="1" dirty="0">
                <a:latin typeface="Comic Sans MS" pitchFamily="66" charset="0"/>
              </a:rPr>
              <a:t>BULLETIN D’INSCRIPTION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-30948" y="5346525"/>
            <a:ext cx="7561263" cy="1390193"/>
          </a:xfrm>
          <a:prstGeom prst="rect">
            <a:avLst/>
          </a:prstGeom>
          <a:ln w="3175">
            <a:noFill/>
          </a:ln>
        </p:spPr>
        <p:txBody>
          <a:bodyPr wrap="square" lIns="96588" tIns="48294" rIns="96588" bIns="48294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800" b="1" u="sng" dirty="0">
                <a:latin typeface="Comic Sans MS" pitchFamily="66" charset="0"/>
                <a:ea typeface="Calibri" pitchFamily="34" charset="0"/>
                <a:cs typeface="Comic Sans MS" pitchFamily="66" charset="0"/>
              </a:rPr>
              <a:t>DATE LIMITE D’INSCRIPTION LE MARDI 02 JUIN 2026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>
                <a:latin typeface="Comic Sans MS" pitchFamily="66" charset="0"/>
                <a:ea typeface="Calibri" pitchFamily="34" charset="0"/>
                <a:cs typeface="Comic Sans MS" pitchFamily="66" charset="0"/>
              </a:rPr>
              <a:t>à la permanence, Maison de la retraite active, de 9H30 à 11H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latin typeface="Comic Sans MS" pitchFamily="66" charset="0"/>
                <a:ea typeface="Calibri" pitchFamily="34" charset="0"/>
                <a:cs typeface="Comic Sans MS" pitchFamily="66" charset="0"/>
              </a:rPr>
              <a:t>ENCAISSEMENT DU CHEQUE LE  </a:t>
            </a:r>
            <a:r>
              <a:rPr lang="fr-FR" sz="1400" b="1" dirty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Comic Sans MS" pitchFamily="66" charset="0"/>
              </a:rPr>
              <a:t>16 JUIN  </a:t>
            </a:r>
            <a:r>
              <a:rPr lang="fr-FR" sz="1400" b="1" dirty="0">
                <a:latin typeface="Comic Sans MS" pitchFamily="66" charset="0"/>
                <a:ea typeface="Calibri" pitchFamily="34" charset="0"/>
                <a:cs typeface="Comic Sans MS" pitchFamily="66" charset="0"/>
              </a:rPr>
              <a:t>2026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800" b="1" u="sng" dirty="0">
              <a:latin typeface="Comic Sans MS" pitchFamily="66" charset="0"/>
              <a:ea typeface="Calibri" pitchFamily="34" charset="0"/>
              <a:cs typeface="Comic Sans MS" pitchFamily="66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500" dirty="0">
                <a:latin typeface="Comic Sans MS" pitchFamily="66" charset="0"/>
                <a:ea typeface="Calibri" pitchFamily="34" charset="0"/>
                <a:cs typeface="Comic Sans MS" pitchFamily="66" charset="0"/>
              </a:rPr>
              <a:t>VOUS POUVEZ JOINDRE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500" dirty="0">
                <a:latin typeface="Comic Sans MS" pitchFamily="66" charset="0"/>
                <a:ea typeface="Calibri" pitchFamily="34" charset="0"/>
                <a:cs typeface="Comic Sans MS" pitchFamily="66" charset="0"/>
              </a:rPr>
              <a:t> GUY AUVRAY 06 07 86 94 34  OU ALAIN BRULE 06 80 23 31 55</a:t>
            </a:r>
            <a:endParaRPr lang="fr-FR" sz="1500" dirty="0">
              <a:latin typeface="Comic Sans MS" pitchFamily="66" charset="0"/>
            </a:endParaRP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11819" y="7228870"/>
            <a:ext cx="7552711" cy="315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5" tIns="52153" rIns="104305" bIns="52153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400" b="1" u="sng" dirty="0">
                <a:latin typeface="Comic Sans MS" pitchFamily="66" charset="0"/>
                <a:ea typeface="Calibri" pitchFamily="34" charset="0"/>
                <a:cs typeface="Comic Sans MS" pitchFamily="66" charset="0"/>
              </a:rPr>
              <a:t>COUPON A DETACHER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400" b="1" u="sng" dirty="0">
                <a:latin typeface="Comic Sans MS" pitchFamily="66" charset="0"/>
                <a:ea typeface="Calibri" pitchFamily="34" charset="0"/>
                <a:cs typeface="Comic Sans MS" pitchFamily="66" charset="0"/>
              </a:rPr>
              <a:t>ET A REMETTRE AVEC LE CHEQUE A L’ORDRE DE L’AGE D’OR DE LONGJUMEAU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400" dirty="0">
                <a:latin typeface="Comic Sans MS" pitchFamily="66" charset="0"/>
                <a:ea typeface="Calibri" pitchFamily="34" charset="0"/>
                <a:cs typeface="Comic Sans MS" pitchFamily="66" charset="0"/>
              </a:rPr>
              <a:t>(pas de règlement en espèces)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800" b="1" dirty="0"/>
              <a:t>BARBECUE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latin typeface="Comic Sans MS" pitchFamily="66" charset="0"/>
              </a:rPr>
              <a:t>  </a:t>
            </a:r>
            <a:r>
              <a:rPr lang="fr-FR" sz="500" b="1" dirty="0">
                <a:latin typeface="Comic Sans MS" pitchFamily="66" charset="0"/>
              </a:rPr>
              <a:t>           </a:t>
            </a:r>
            <a:endParaRPr lang="fr-FR" sz="1300" dirty="0">
              <a:latin typeface="Comic Sans MS" pitchFamily="66" charset="0"/>
              <a:ea typeface="Calibri" pitchFamily="34" charset="0"/>
              <a:cs typeface="Comic Sans MS" pitchFamily="66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300" dirty="0">
                <a:latin typeface="Comic Sans MS" pitchFamily="66" charset="0"/>
                <a:ea typeface="Calibri" pitchFamily="34" charset="0"/>
                <a:cs typeface="Comic Sans MS" pitchFamily="66" charset="0"/>
              </a:rPr>
              <a:t>NOM et PRENOM ……………………………....................................................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800" dirty="0">
              <a:latin typeface="Comic Sans MS" pitchFamily="66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300" dirty="0">
                <a:latin typeface="Comic Sans MS" pitchFamily="66" charset="0"/>
              </a:rPr>
              <a:t>N° TELEPHONE PORTABLE ……………………………….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800" dirty="0">
              <a:latin typeface="Comic Sans MS" pitchFamily="66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300" dirty="0">
                <a:latin typeface="Comic Sans MS" pitchFamily="66" charset="0"/>
              </a:rPr>
              <a:t>N° TELEPHONE FIXE …………………………………………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800" dirty="0">
              <a:latin typeface="Comic Sans MS" pitchFamily="66" charset="0"/>
              <a:ea typeface="Calibri" pitchFamily="34" charset="0"/>
              <a:cs typeface="Comic Sans MS" pitchFamily="66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300" dirty="0">
                <a:latin typeface="Comic Sans MS" pitchFamily="66" charset="0"/>
                <a:ea typeface="Calibri" pitchFamily="34" charset="0"/>
                <a:cs typeface="Comic Sans MS" pitchFamily="66" charset="0"/>
              </a:rPr>
              <a:t>NOMBRE DE PERSONNES …………………….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800" b="1" dirty="0">
              <a:latin typeface="Comic Sans MS" pitchFamily="66" charset="0"/>
              <a:ea typeface="Calibri" pitchFamily="34" charset="0"/>
              <a:cs typeface="Comic Sans MS" pitchFamily="66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300" dirty="0">
                <a:latin typeface="Comic Sans MS" pitchFamily="66" charset="0"/>
                <a:ea typeface="Calibri" pitchFamily="34" charset="0"/>
                <a:cs typeface="Comic Sans MS" pitchFamily="66" charset="0"/>
              </a:rPr>
              <a:t>Ci-joint un chèque de 20 euros x ……… = …………… euros</a:t>
            </a:r>
            <a:r>
              <a:rPr lang="fr-FR" sz="1300" dirty="0">
                <a:latin typeface="Comic Sans MS" pitchFamily="66" charset="0"/>
                <a:ea typeface="Calibri" pitchFamily="34" charset="0"/>
                <a:cs typeface="Arial" pitchFamily="34" charset="0"/>
              </a:rPr>
              <a:t> </a:t>
            </a:r>
            <a:r>
              <a:rPr lang="fr-FR" sz="1300" dirty="0">
                <a:latin typeface="Comic Sans MS" pitchFamily="66" charset="0"/>
                <a:ea typeface="Calibri" pitchFamily="34" charset="0"/>
                <a:cs typeface="Comic Sans MS" pitchFamily="66" charset="0"/>
              </a:rPr>
              <a:t>,</a:t>
            </a:r>
          </a:p>
          <a:p>
            <a:pPr defTabSz="96588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300" dirty="0">
              <a:latin typeface="Comic Sans MS" pitchFamily="66" charset="0"/>
              <a:ea typeface="Calibri" pitchFamily="34" charset="0"/>
              <a:cs typeface="Comic Sans MS" pitchFamily="66" charset="0"/>
            </a:endParaRPr>
          </a:p>
          <a:p>
            <a:pPr defTabSz="9658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300" dirty="0">
                <a:latin typeface="Comic Sans MS" pitchFamily="66" charset="0"/>
                <a:ea typeface="Calibri" pitchFamily="34" charset="0"/>
                <a:cs typeface="Comic Sans MS" pitchFamily="66" charset="0"/>
              </a:rPr>
              <a:t>DATE et SIGNATURE :</a:t>
            </a:r>
            <a:r>
              <a:rPr lang="fr-FR" sz="1400" dirty="0">
                <a:latin typeface="Comic Sans MS" pitchFamily="66" charset="0"/>
                <a:ea typeface="Calibri" pitchFamily="34" charset="0"/>
                <a:cs typeface="Comic Sans MS" pitchFamily="66" charset="0"/>
              </a:rPr>
              <a:t>				</a:t>
            </a:r>
            <a:endParaRPr lang="fr-FR" sz="1400" dirty="0">
              <a:latin typeface="Comic Sans MS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-58258" y="6801296"/>
            <a:ext cx="7561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Comic Sans MS" pitchFamily="66" charset="0"/>
              </a:rPr>
              <a:t>………………………………………………………………………..………………………………………………………………………………….</a:t>
            </a:r>
            <a:endParaRPr lang="fr-FR" sz="1800" dirty="0">
              <a:solidFill>
                <a:prstClr val="black"/>
              </a:solidFill>
              <a:latin typeface="Arial" pitchFamily="34" charset="0"/>
            </a:endParaRPr>
          </a:p>
        </p:txBody>
      </p:sp>
      <p:pic>
        <p:nvPicPr>
          <p:cNvPr id="17" name="Imag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 flipH="1">
            <a:off x="6783194" y="6878288"/>
            <a:ext cx="375065" cy="331520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26523" y="2466380"/>
            <a:ext cx="747648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/>
              <a:t>BARBECUE</a:t>
            </a:r>
          </a:p>
          <a:p>
            <a:pPr algn="ctr"/>
            <a:r>
              <a:rPr lang="fr-FR" sz="4000" b="1" dirty="0"/>
              <a:t>et animation festive</a:t>
            </a:r>
          </a:p>
          <a:p>
            <a:pPr algn="ctr"/>
            <a:r>
              <a:rPr lang="fr-FR" sz="3600" b="1" dirty="0"/>
              <a:t>SALLE ANNE FRANK</a:t>
            </a:r>
          </a:p>
          <a:p>
            <a:pPr algn="ctr"/>
            <a:r>
              <a:rPr lang="fr-FR" sz="3200" b="1" dirty="0"/>
              <a:t>LE MERCREDI 17 JUIN 2026 – 12 H 00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985435" y="1087161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Réservé aux adhérents</a:t>
            </a:r>
          </a:p>
        </p:txBody>
      </p:sp>
      <p:sp>
        <p:nvSpPr>
          <p:cNvPr id="4" name="ZoneTexte 3"/>
          <p:cNvSpPr txBox="1"/>
          <p:nvPr/>
        </p:nvSpPr>
        <p:spPr>
          <a:xfrm rot="20622835">
            <a:off x="789675" y="1455193"/>
            <a:ext cx="1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/>
              <a:t>20 €</a:t>
            </a:r>
          </a:p>
        </p:txBody>
      </p:sp>
      <p:sp>
        <p:nvSpPr>
          <p:cNvPr id="18" name="Étoile à 7 branches 17"/>
          <p:cNvSpPr/>
          <p:nvPr/>
        </p:nvSpPr>
        <p:spPr>
          <a:xfrm rot="20698720">
            <a:off x="202318" y="1076366"/>
            <a:ext cx="2794716" cy="1404000"/>
          </a:xfrm>
          <a:prstGeom prst="star7">
            <a:avLst/>
          </a:prstGeom>
          <a:noFill/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28575">
                <a:solidFill>
                  <a:schemeClr val="tx1"/>
                </a:solidFill>
              </a:ln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1182</TotalTime>
  <Words>138</Words>
  <Application>Microsoft Office PowerPoint</Application>
  <PresentationFormat>Personnalisé</PresentationFormat>
  <Paragraphs>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Comic Sans MS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Josiane</dc:creator>
  <cp:lastModifiedBy>Guy auvray</cp:lastModifiedBy>
  <cp:revision>170</cp:revision>
  <cp:lastPrinted>2018-02-13T14:48:58Z</cp:lastPrinted>
  <dcterms:created xsi:type="dcterms:W3CDTF">2011-05-31T16:17:20Z</dcterms:created>
  <dcterms:modified xsi:type="dcterms:W3CDTF">2026-01-21T16:56:12Z</dcterms:modified>
</cp:coreProperties>
</file>